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sldIdLst>
    <p:sldId id="256" r:id="rId2"/>
    <p:sldId id="262" r:id="rId3"/>
    <p:sldId id="257" r:id="rId4"/>
    <p:sldId id="260" r:id="rId5"/>
    <p:sldId id="264" r:id="rId6"/>
    <p:sldId id="259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Помірний стиль 2 –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9" d="100"/>
          <a:sy n="39" d="100"/>
        </p:scale>
        <p:origin x="78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uk-UA"/>
              <a:t>Зразок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uk-UA"/>
              <a:t>Клацніть, щоб редагувати стиль зразка підзаголовка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91F1E-8FE2-4C35-9479-B4A968F6A7D0}" type="datetimeFigureOut">
              <a:rPr lang="uk-UA" smtClean="0"/>
              <a:t>28.12.2016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57EA9ECF-D1ED-4A0F-A1E3-54F9F1BA6D9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25982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Зразок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/>
              <a:t>Редагувати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91F1E-8FE2-4C35-9479-B4A968F6A7D0}" type="datetimeFigureOut">
              <a:rPr lang="uk-UA" smtClean="0"/>
              <a:t>28.12.2016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A9ECF-D1ED-4A0F-A1E3-54F9F1BA6D9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238441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uk-UA"/>
              <a:t>Зразок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uk-UA"/>
              <a:t>Редагувати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91F1E-8FE2-4C35-9479-B4A968F6A7D0}" type="datetimeFigureOut">
              <a:rPr lang="uk-UA" smtClean="0"/>
              <a:t>28.12.2016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A9ECF-D1ED-4A0F-A1E3-54F9F1BA6D9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501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і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uk-UA"/>
              <a:t>Редагувати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91F1E-8FE2-4C35-9479-B4A968F6A7D0}" type="datetimeFigureOut">
              <a:rPr lang="uk-UA" smtClean="0"/>
              <a:t>28.12.2016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A9ECF-D1ED-4A0F-A1E3-54F9F1BA6D9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65203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uk-UA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Редагувати стиль зразка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91F1E-8FE2-4C35-9479-B4A968F6A7D0}" type="datetimeFigureOut">
              <a:rPr lang="uk-UA" smtClean="0"/>
              <a:t>28.12.2016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A9ECF-D1ED-4A0F-A1E3-54F9F1BA6D9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10274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uk-UA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uk-UA"/>
              <a:t>Редагувати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uk-UA"/>
              <a:t>Редагувати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91F1E-8FE2-4C35-9479-B4A968F6A7D0}" type="datetimeFigureOut">
              <a:rPr lang="uk-UA" smtClean="0"/>
              <a:t>28.12.2016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A9ECF-D1ED-4A0F-A1E3-54F9F1BA6D9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39471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uk-UA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Редагувати стиль зразка тексту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uk-UA"/>
              <a:t>Редагувати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Редагувати стиль зразка тексту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uk-UA"/>
              <a:t>Редагувати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91F1E-8FE2-4C35-9479-B4A968F6A7D0}" type="datetimeFigureOut">
              <a:rPr lang="uk-UA" smtClean="0"/>
              <a:t>28.12.2016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A9ECF-D1ED-4A0F-A1E3-54F9F1BA6D9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59238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Зразок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91F1E-8FE2-4C35-9479-B4A968F6A7D0}" type="datetimeFigureOut">
              <a:rPr lang="uk-UA" smtClean="0"/>
              <a:t>28.12.2016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A9ECF-D1ED-4A0F-A1E3-54F9F1BA6D9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24131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91F1E-8FE2-4C35-9479-B4A968F6A7D0}" type="datetimeFigureOut">
              <a:rPr lang="uk-UA" smtClean="0"/>
              <a:t>28.12.2016</a:t>
            </a:fld>
            <a:endParaRPr lang="uk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A9ECF-D1ED-4A0F-A1E3-54F9F1BA6D9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72693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uk-UA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uk-UA"/>
              <a:t>Редагувати стиль зразка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Редагувати стиль зразка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91F1E-8FE2-4C35-9479-B4A968F6A7D0}" type="datetimeFigureOut">
              <a:rPr lang="uk-UA" smtClean="0"/>
              <a:t>28.12.2016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A9ECF-D1ED-4A0F-A1E3-54F9F1BA6D9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48300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Зображення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uk-UA"/>
              <a:t>Зразок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uk-UA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Редагувати стиль зразка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BDE91F1E-8FE2-4C35-9479-B4A968F6A7D0}" type="datetimeFigureOut">
              <a:rPr lang="uk-UA" smtClean="0"/>
              <a:t>28.12.2016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A9ECF-D1ED-4A0F-A1E3-54F9F1BA6D9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12228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91F1E-8FE2-4C35-9479-B4A968F6A7D0}" type="datetimeFigureOut">
              <a:rPr lang="uk-UA" smtClean="0"/>
              <a:t>28.12.2016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57EA9ECF-D1ED-4A0F-A1E3-54F9F1BA6D9B}" type="slidenum">
              <a:rPr lang="uk-UA" smtClean="0"/>
              <a:t>‹№›</a:t>
            </a:fld>
            <a:endParaRPr lang="uk-UA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64847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620945" y="937521"/>
            <a:ext cx="8637073" cy="2541431"/>
          </a:xfrm>
        </p:spPr>
        <p:txBody>
          <a:bodyPr/>
          <a:lstStyle/>
          <a:p>
            <a:r>
              <a:rPr lang="uk-UA" dirty="0"/>
              <a:t>шифрування</a:t>
            </a:r>
          </a:p>
        </p:txBody>
      </p:sp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>
          <a:xfrm>
            <a:off x="9601201" y="4415247"/>
            <a:ext cx="2302736" cy="1502228"/>
          </a:xfrm>
        </p:spPr>
        <p:txBody>
          <a:bodyPr>
            <a:normAutofit fontScale="85000" lnSpcReduction="20000"/>
          </a:bodyPr>
          <a:lstStyle/>
          <a:p>
            <a:r>
              <a:rPr lang="uk-UA" dirty="0"/>
              <a:t>Адріян Бевз</a:t>
            </a:r>
          </a:p>
          <a:p>
            <a:r>
              <a:rPr lang="uk-UA" dirty="0"/>
              <a:t>Андріан Денис</a:t>
            </a:r>
          </a:p>
          <a:p>
            <a:r>
              <a:rPr lang="uk-UA" dirty="0" err="1"/>
              <a:t>ТемнИк</a:t>
            </a:r>
            <a:r>
              <a:rPr lang="uk-UA" dirty="0"/>
              <a:t> Мар</a:t>
            </a:r>
            <a:r>
              <a:rPr lang="en-US" dirty="0"/>
              <a:t>’</a:t>
            </a:r>
            <a:r>
              <a:rPr lang="uk-UA" dirty="0" err="1"/>
              <a:t>яна</a:t>
            </a:r>
            <a:endParaRPr lang="uk-UA" dirty="0"/>
          </a:p>
          <a:p>
            <a:r>
              <a:rPr lang="uk-UA" dirty="0" err="1"/>
              <a:t>орест</a:t>
            </a:r>
            <a:r>
              <a:rPr lang="uk-UA" dirty="0"/>
              <a:t> король</a:t>
            </a:r>
          </a:p>
        </p:txBody>
      </p:sp>
    </p:spTree>
    <p:extLst>
      <p:ext uri="{BB962C8B-B14F-4D97-AF65-F5344CB8AC3E}">
        <p14:creationId xmlns:p14="http://schemas.microsoft.com/office/powerpoint/2010/main" val="3255308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Опис проекту</a:t>
            </a:r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/>
              <a:t> Орест, придумай </a:t>
            </a:r>
            <a:r>
              <a:rPr lang="uk-UA" dirty="0" err="1"/>
              <a:t>шось</a:t>
            </a:r>
            <a:r>
              <a:rPr lang="uk-UA" dirty="0"/>
              <a:t>…)</a:t>
            </a:r>
          </a:p>
        </p:txBody>
      </p:sp>
    </p:spTree>
    <p:extLst>
      <p:ext uri="{BB962C8B-B14F-4D97-AF65-F5344CB8AC3E}">
        <p14:creationId xmlns:p14="http://schemas.microsoft.com/office/powerpoint/2010/main" val="2744631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69144" y="843707"/>
            <a:ext cx="9291215" cy="1049235"/>
          </a:xfrm>
        </p:spPr>
        <p:txBody>
          <a:bodyPr/>
          <a:lstStyle/>
          <a:p>
            <a:r>
              <a:rPr lang="uk-UA" dirty="0"/>
              <a:t>В чому полягає безпека?</a:t>
            </a:r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2862368" y="2472933"/>
            <a:ext cx="6438387" cy="3450613"/>
          </a:xfrm>
        </p:spPr>
        <p:txBody>
          <a:bodyPr/>
          <a:lstStyle/>
          <a:p>
            <a:r>
              <a:rPr lang="uk-UA" dirty="0"/>
              <a:t>Використання асиметричного шифрування</a:t>
            </a:r>
          </a:p>
          <a:p>
            <a:r>
              <a:rPr lang="uk-UA" dirty="0"/>
              <a:t>Алгоритм </a:t>
            </a:r>
            <a:r>
              <a:rPr lang="uk-UA" dirty="0" err="1"/>
              <a:t>Діффі-Хелмана</a:t>
            </a:r>
            <a:endParaRPr lang="uk-UA" dirty="0"/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655014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51580" y="354108"/>
            <a:ext cx="9291215" cy="1049235"/>
          </a:xfrm>
        </p:spPr>
        <p:txBody>
          <a:bodyPr/>
          <a:lstStyle/>
          <a:p>
            <a:r>
              <a:rPr lang="uk-UA" dirty="0"/>
              <a:t>Алгоритм </a:t>
            </a:r>
            <a:r>
              <a:rPr lang="uk-UA" dirty="0" err="1"/>
              <a:t>Діффі-Хелмана</a:t>
            </a:r>
            <a:endParaRPr lang="uk-UA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3897845" y="1403343"/>
            <a:ext cx="4796853" cy="4063002"/>
          </a:xfrm>
        </p:spPr>
        <p:txBody>
          <a:bodyPr/>
          <a:lstStyle/>
          <a:p>
            <a:r>
              <a:rPr lang="uk-UA" dirty="0"/>
              <a:t>Проблема: досі не знайдено спосіб як зняти один шифр з під другого. </a:t>
            </a:r>
          </a:p>
          <a:p>
            <a:r>
              <a:rPr lang="uk-UA" dirty="0"/>
              <a:t>Вирішення: використання «односторонніх» функцій</a:t>
            </a:r>
            <a:r>
              <a:rPr lang="en-US" dirty="0"/>
              <a:t> </a:t>
            </a:r>
            <a:r>
              <a:rPr lang="uk-UA" dirty="0"/>
              <a:t>за Алгоритмом </a:t>
            </a:r>
            <a:r>
              <a:rPr lang="uk-UA" dirty="0" err="1"/>
              <a:t>Діффі-Хелмана</a:t>
            </a:r>
            <a:r>
              <a:rPr lang="uk-UA" dirty="0"/>
              <a:t> щоб отримати ключ</a:t>
            </a:r>
          </a:p>
          <a:p>
            <a:endParaRPr lang="uk-UA" dirty="0"/>
          </a:p>
          <a:p>
            <a:endParaRPr lang="uk-UA" dirty="0"/>
          </a:p>
        </p:txBody>
      </p:sp>
      <p:pic>
        <p:nvPicPr>
          <p:cNvPr id="4" name="Picture 6" descr="https://upload.wikimedia.org/wikipedia/commons/thumb/4/4c/Public_key_shared_secret.svg/581px-Public_key_shared_secre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85" y="1403343"/>
            <a:ext cx="3368842" cy="4607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ttps://upload.wikimedia.org/wikipedia/commons/thumb/f/f9/Public_key_encryption.svg/525px-Public_key_encryption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5532" y="1933731"/>
            <a:ext cx="3772891" cy="4077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upload.wikimedia.org/wikipedia/commons/thumb/3/32/Public-key-crypto-1.svg/288px-Public-key-crypto-1.sv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5797" y="3815898"/>
            <a:ext cx="2582779" cy="2426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2031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ublic Key Cryptography_ Diffie-Hellman Key Exchange (short version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3509" y="0"/>
            <a:ext cx="11547566" cy="6878717"/>
          </a:xfrm>
        </p:spPr>
      </p:pic>
    </p:spTree>
    <p:extLst>
      <p:ext uri="{BB962C8B-B14F-4D97-AF65-F5344CB8AC3E}">
        <p14:creationId xmlns:p14="http://schemas.microsoft.com/office/powerpoint/2010/main" val="2523194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51580" y="496390"/>
            <a:ext cx="821357" cy="378822"/>
          </a:xfrm>
        </p:spPr>
        <p:txBody>
          <a:bodyPr>
            <a:normAutofit fontScale="90000"/>
          </a:bodyPr>
          <a:lstStyle/>
          <a:p>
            <a:endParaRPr lang="uk-UA" dirty="0"/>
          </a:p>
        </p:txBody>
      </p:sp>
      <p:pic>
        <p:nvPicPr>
          <p:cNvPr id="4" name="Місце для вмісту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897" y="182880"/>
            <a:ext cx="10933612" cy="5706832"/>
          </a:xfrm>
        </p:spPr>
      </p:pic>
    </p:spTree>
    <p:extLst>
      <p:ext uri="{BB962C8B-B14F-4D97-AF65-F5344CB8AC3E}">
        <p14:creationId xmlns:p14="http://schemas.microsoft.com/office/powerpoint/2010/main" val="1971627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51580" y="804519"/>
            <a:ext cx="9194650" cy="4355310"/>
          </a:xfrm>
        </p:spPr>
        <p:txBody>
          <a:bodyPr/>
          <a:lstStyle/>
          <a:p>
            <a:r>
              <a:rPr lang="uk-UA" dirty="0"/>
              <a:t>Дякуємо за вашу увагу!</a:t>
            </a:r>
          </a:p>
        </p:txBody>
      </p:sp>
    </p:spTree>
    <p:extLst>
      <p:ext uri="{BB962C8B-B14F-4D97-AF65-F5344CB8AC3E}">
        <p14:creationId xmlns:p14="http://schemas.microsoft.com/office/powerpoint/2010/main" val="3060889745"/>
      </p:ext>
    </p:extLst>
  </p:cSld>
  <p:clrMapOvr>
    <a:masterClrMapping/>
  </p:clrMapOvr>
</p:sld>
</file>

<file path=ppt/theme/theme1.xml><?xml version="1.0" encoding="utf-8"?>
<a:theme xmlns:a="http://schemas.openxmlformats.org/drawingml/2006/main" name="Галерея">
  <a:themeElements>
    <a:clrScheme name="Галерея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Галерея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алерея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726</TotalTime>
  <Words>63</Words>
  <Application>Microsoft Office PowerPoint</Application>
  <PresentationFormat>Широкий екран</PresentationFormat>
  <Paragraphs>14</Paragraphs>
  <Slides>7</Slides>
  <Notes>0</Notes>
  <HiddenSlides>0</HiddenSlides>
  <MMClips>1</MMClips>
  <ScaleCrop>false</ScaleCrop>
  <HeadingPairs>
    <vt:vector size="6" baseType="variant">
      <vt:variant>
        <vt:lpstr>Використані шрифти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7</vt:i4>
      </vt:variant>
    </vt:vector>
  </HeadingPairs>
  <TitlesOfParts>
    <vt:vector size="10" baseType="lpstr">
      <vt:lpstr>Arial</vt:lpstr>
      <vt:lpstr>Rockwell</vt:lpstr>
      <vt:lpstr>Галерея</vt:lpstr>
      <vt:lpstr>шифрування</vt:lpstr>
      <vt:lpstr>Опис проекту</vt:lpstr>
      <vt:lpstr>В чому полягає безпека?</vt:lpstr>
      <vt:lpstr>Алгоритм Діффі-Хелмана</vt:lpstr>
      <vt:lpstr>Презентація PowerPoint</vt:lpstr>
      <vt:lpstr>Презентація PowerPoint</vt:lpstr>
      <vt:lpstr>Дякуємо за вашу увагу!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Асиметричне шифрування</dc:title>
  <dc:creator>Maryana Temnyk</dc:creator>
  <cp:lastModifiedBy>Maryana Temnyk</cp:lastModifiedBy>
  <cp:revision>20</cp:revision>
  <dcterms:created xsi:type="dcterms:W3CDTF">2016-12-27T22:38:56Z</dcterms:created>
  <dcterms:modified xsi:type="dcterms:W3CDTF">2016-12-28T13:52:00Z</dcterms:modified>
</cp:coreProperties>
</file>

<file path=docProps/thumbnail.jpeg>
</file>